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Gothic A1 Medium" charset="1" panose="00000000000000000000"/>
      <p:regular r:id="rId10"/>
    </p:embeddedFont>
    <p:embeddedFont>
      <p:font typeface="Gothic A1 Medium Bold" charset="1" panose="00000000000000000000"/>
      <p:regular r:id="rId11"/>
    </p:embeddedFont>
    <p:embeddedFont>
      <p:font typeface="Gothic A1 Light" charset="1" panose="00000000000000000000"/>
      <p:regular r:id="rId12"/>
    </p:embeddedFont>
    <p:embeddedFont>
      <p:font typeface="Gothic A1 Light Bold" charset="1" panose="00000000000000000000"/>
      <p:regular r:id="rId13"/>
    </p:embeddedFont>
    <p:embeddedFont>
      <p:font typeface="Gothic A1 Bold" charset="1" panose="00000000000000000000"/>
      <p:regular r:id="rId14"/>
    </p:embeddedFont>
    <p:embeddedFont>
      <p:font typeface="Gothic A1 Bold Bold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svg>
</file>

<file path=ppt/media/image2.png>
</file>

<file path=ppt/media/image3.svg>
</file>

<file path=ppt/media/image4.svg>
</file>

<file path=ppt/media/image5.sv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sv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sv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svg" Type="http://schemas.openxmlformats.org/officeDocument/2006/relationships/image"/><Relationship Id="rId3" Target="../media/image6.png" Type="http://schemas.openxmlformats.org/officeDocument/2006/relationships/image"/><Relationship Id="rId4" Target="../media/image3.svg" Type="http://schemas.openxmlformats.org/officeDocument/2006/relationships/image"/><Relationship Id="rId5" Target="../media/image4.svg" Type="http://schemas.openxmlformats.org/officeDocument/2006/relationships/image"/><Relationship Id="rId6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194" y="0"/>
            <a:ext cx="18310194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5823188" y="9187392"/>
            <a:ext cx="1436112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0168044" y="1527163"/>
            <a:ext cx="7673924" cy="7232673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028700" y="1028700"/>
            <a:ext cx="475573" cy="475573"/>
            <a:chOff x="0" y="0"/>
            <a:chExt cx="634097" cy="634097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</p:spPr>
          </p:sp>
        </p:grpSp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0507020" y="9021762"/>
            <a:ext cx="4466281" cy="302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FFFFFF"/>
                </a:solidFill>
                <a:latin typeface="Gothic A1 Light"/>
              </a:rPr>
              <a:t>Presentation by Marceline Anderson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2377402" y="2558869"/>
            <a:ext cx="6962605" cy="5169261"/>
            <a:chOff x="0" y="0"/>
            <a:chExt cx="9283473" cy="6892348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76200"/>
              <a:ext cx="9283473" cy="54181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400"/>
                </a:lnSpc>
              </a:pPr>
              <a:r>
                <a:rPr lang="en-US" sz="14400">
                  <a:solidFill>
                    <a:srgbClr val="FFFFFF"/>
                  </a:solidFill>
                  <a:latin typeface="Gothic A1 Bold Bold"/>
                </a:rPr>
                <a:t>Learn Better</a:t>
              </a:r>
            </a:p>
          </p:txBody>
        </p:sp>
        <p:grpSp>
          <p:nvGrpSpPr>
            <p:cNvPr name="Group 13" id="13"/>
            <p:cNvGrpSpPr/>
            <p:nvPr/>
          </p:nvGrpSpPr>
          <p:grpSpPr>
            <a:xfrm rot="0">
              <a:off x="0" y="5720145"/>
              <a:ext cx="6496404" cy="1172203"/>
              <a:chOff x="0" y="0"/>
              <a:chExt cx="6063126" cy="110617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0"/>
                <a:ext cx="6064396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6064396">
                    <a:moveTo>
                      <a:pt x="5510676" y="45720"/>
                    </a:moveTo>
                    <a:cubicBezTo>
                      <a:pt x="5790076" y="45720"/>
                      <a:pt x="6017406" y="273050"/>
                      <a:pt x="6017406" y="552450"/>
                    </a:cubicBezTo>
                    <a:cubicBezTo>
                      <a:pt x="6017406" y="831850"/>
                      <a:pt x="5790076" y="1059180"/>
                      <a:pt x="551067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5510676" y="45720"/>
                    </a:lnTo>
                    <a:moveTo>
                      <a:pt x="551067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5510676" y="1107440"/>
                    </a:lnTo>
                    <a:cubicBezTo>
                      <a:pt x="5816746" y="1107440"/>
                      <a:pt x="6064396" y="859790"/>
                      <a:pt x="6064396" y="553720"/>
                    </a:cubicBezTo>
                    <a:cubicBezTo>
                      <a:pt x="6063126" y="247650"/>
                      <a:pt x="5815476" y="0"/>
                      <a:pt x="5510676" y="0"/>
                    </a:cubicBezTo>
                    <a:close/>
                  </a:path>
                </a:pathLst>
              </a:custGeom>
              <a:solidFill>
                <a:srgbClr val="FFFFFF">
                  <a:alpha val="7843"/>
                </a:srgbClr>
              </a:solidFill>
            </p:spPr>
          </p:sp>
        </p:grpSp>
        <p:grpSp>
          <p:nvGrpSpPr>
            <p:cNvPr name="Group 15" id="15"/>
            <p:cNvGrpSpPr/>
            <p:nvPr/>
          </p:nvGrpSpPr>
          <p:grpSpPr>
            <a:xfrm rot="0">
              <a:off x="6821006" y="5746710"/>
              <a:ext cx="1119074" cy="1119074"/>
              <a:chOff x="0" y="0"/>
              <a:chExt cx="6350000" cy="6350000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3"/>
                </a:srgbClr>
              </a:solidFill>
            </p:spPr>
          </p:sp>
        </p:grpSp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6925362" y="5851065"/>
              <a:ext cx="910363" cy="910363"/>
            </a:xfrm>
            <a:prstGeom prst="rect">
              <a:avLst/>
            </a:prstGeom>
          </p:spPr>
        </p:pic>
        <p:pic>
          <p:nvPicPr>
            <p:cNvPr name="Picture 18" id="18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309551" y="6137834"/>
              <a:ext cx="205884" cy="336825"/>
            </a:xfrm>
            <a:prstGeom prst="rect">
              <a:avLst/>
            </a:prstGeom>
          </p:spPr>
        </p:pic>
        <p:sp>
          <p:nvSpPr>
            <p:cNvPr name="TextBox 19" id="19"/>
            <p:cNvSpPr txBox="true"/>
            <p:nvPr/>
          </p:nvSpPr>
          <p:spPr>
            <a:xfrm rot="0">
              <a:off x="643432" y="6009208"/>
              <a:ext cx="5209539" cy="5369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Gothic A1 Medium"/>
                </a:rPr>
                <a:t>Millennial Hacks Series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28700" y="9014142"/>
            <a:ext cx="526895" cy="336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07436" y="1082548"/>
            <a:ext cx="6084409" cy="30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 spc="32">
                <a:solidFill>
                  <a:srgbClr val="FFFFFF"/>
                </a:solidFill>
                <a:latin typeface="Gothic A1 Medium"/>
              </a:rPr>
              <a:t>Fun Hacks | Marceline Anderson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7737812" y="3312038"/>
            <a:ext cx="8869142" cy="3853424"/>
            <a:chOff x="0" y="0"/>
            <a:chExt cx="11825522" cy="513789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19075"/>
              <a:ext cx="11825522" cy="43017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320"/>
                </a:lnSpc>
              </a:pPr>
              <a:r>
                <a:rPr lang="en-US" sz="6400">
                  <a:solidFill>
                    <a:srgbClr val="FFFFFF"/>
                  </a:solidFill>
                  <a:latin typeface="Gothic A1 Light"/>
                </a:rPr>
                <a:t>What's essential for all millennials regardless of their career?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555603"/>
              <a:ext cx="10799675" cy="5822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Gothic A1 Bold Bold"/>
                </a:rPr>
                <a:t>Mastering the art of learning (and having fun with it!)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380765" y="2313162"/>
            <a:ext cx="3993823" cy="6454664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028700" y="1028700"/>
            <a:ext cx="475573" cy="475573"/>
            <a:chOff x="0" y="0"/>
            <a:chExt cx="634097" cy="634097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</p:spPr>
          </p:sp>
        </p:grpSp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sp>
        <p:nvSpPr>
          <p:cNvPr name="TextBox 12" id="12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07436" y="1082548"/>
            <a:ext cx="6084409" cy="30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 spc="32">
                <a:solidFill>
                  <a:srgbClr val="FFFFFF"/>
                </a:solidFill>
                <a:latin typeface="Gothic A1 Medium"/>
              </a:rPr>
              <a:t>Fun Hacks | Marceline Anderson</a:t>
            </a:r>
          </a:p>
        </p:txBody>
      </p:sp>
      <p:sp>
        <p:nvSpPr>
          <p:cNvPr name="AutoShape 14" id="14"/>
          <p:cNvSpPr/>
          <p:nvPr/>
        </p:nvSpPr>
        <p:spPr>
          <a:xfrm rot="0">
            <a:off x="14902528" y="9286710"/>
            <a:ext cx="1436112" cy="952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name="Group 15" id="15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3"/>
                </a:srgbClr>
              </a:solidFill>
            </p:spPr>
          </p:sp>
        </p:grpSp>
        <p:pic>
          <p:nvPicPr>
            <p:cNvPr name="Picture 18" id="18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19" id="19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66486" y="2071325"/>
            <a:ext cx="8633003" cy="71869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DAERQCsuJSA</dc:identifier>
  <dcterms:modified xsi:type="dcterms:W3CDTF">2011-08-01T06:04:30Z</dcterms:modified>
  <cp:revision>1</cp:revision>
  <dc:title>Fun Purple Illustrated 3D Humans Education Keynote Presentation</dc:title>
</cp:coreProperties>
</file>

<file path=docProps/thumbnail.jpeg>
</file>